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38404800"/>
  <p:notesSz cx="6858000" cy="9144000"/>
  <p:defaultTextStyle>
    <a:defPPr>
      <a:defRPr lang="en-US"/>
    </a:defPPr>
    <a:lvl1pPr marL="0" algn="l" defTabSz="4441058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1pPr>
    <a:lvl2pPr marL="2220529" algn="l" defTabSz="4441058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2pPr>
    <a:lvl3pPr marL="4441058" algn="l" defTabSz="4441058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3pPr>
    <a:lvl4pPr marL="6661587" algn="l" defTabSz="4441058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4pPr>
    <a:lvl5pPr marL="8882116" algn="l" defTabSz="4441058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5pPr>
    <a:lvl6pPr marL="11102645" algn="l" defTabSz="4441058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6pPr>
    <a:lvl7pPr marL="13323174" algn="l" defTabSz="4441058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7pPr>
    <a:lvl8pPr marL="15543703" algn="l" defTabSz="4441058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8pPr>
    <a:lvl9pPr marL="17764232" algn="l" defTabSz="4441058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99CCFF"/>
    <a:srgbClr val="FF66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497" autoAdjust="0"/>
  </p:normalViewPr>
  <p:slideViewPr>
    <p:cSldViewPr>
      <p:cViewPr>
        <p:scale>
          <a:sx n="20" d="100"/>
          <a:sy n="20" d="100"/>
        </p:scale>
        <p:origin x="-3606" y="-624"/>
      </p:cViewPr>
      <p:guideLst>
        <p:guide orient="horz" pos="12096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1930384"/>
            <a:ext cx="27980640" cy="8232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1762720"/>
            <a:ext cx="2304288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20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441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661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882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102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323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543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764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537976"/>
            <a:ext cx="7406640" cy="327685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537976"/>
            <a:ext cx="21671280" cy="327685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4678643"/>
            <a:ext cx="27980640" cy="7627620"/>
          </a:xfrm>
        </p:spPr>
        <p:txBody>
          <a:bodyPr anchor="t"/>
          <a:lstStyle>
            <a:lvl1pPr algn="l">
              <a:defRPr sz="19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6277597"/>
            <a:ext cx="27980640" cy="8401047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220529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441058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3pPr>
            <a:lvl4pPr marL="6661587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882116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1102645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3323174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5543703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764232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8961123"/>
            <a:ext cx="14538960" cy="25345393"/>
          </a:xfrm>
        </p:spPr>
        <p:txBody>
          <a:bodyPr/>
          <a:lstStyle>
            <a:lvl1pPr>
              <a:defRPr sz="13600"/>
            </a:lvl1pPr>
            <a:lvl2pPr>
              <a:defRPr sz="11700"/>
            </a:lvl2pPr>
            <a:lvl3pPr>
              <a:defRPr sz="97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8961123"/>
            <a:ext cx="14538960" cy="25345393"/>
          </a:xfrm>
        </p:spPr>
        <p:txBody>
          <a:bodyPr/>
          <a:lstStyle>
            <a:lvl1pPr>
              <a:defRPr sz="13600"/>
            </a:lvl1pPr>
            <a:lvl2pPr>
              <a:defRPr sz="11700"/>
            </a:lvl2pPr>
            <a:lvl3pPr>
              <a:defRPr sz="97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2" y="8596633"/>
            <a:ext cx="14544677" cy="3582667"/>
          </a:xfrm>
        </p:spPr>
        <p:txBody>
          <a:bodyPr anchor="b"/>
          <a:lstStyle>
            <a:lvl1pPr marL="0" indent="0">
              <a:buNone/>
              <a:defRPr sz="11700" b="1"/>
            </a:lvl1pPr>
            <a:lvl2pPr marL="2220529" indent="0">
              <a:buNone/>
              <a:defRPr sz="9700" b="1"/>
            </a:lvl2pPr>
            <a:lvl3pPr marL="4441058" indent="0">
              <a:buNone/>
              <a:defRPr sz="8800" b="1"/>
            </a:lvl3pPr>
            <a:lvl4pPr marL="6661587" indent="0">
              <a:buNone/>
              <a:defRPr sz="7800" b="1"/>
            </a:lvl4pPr>
            <a:lvl5pPr marL="8882116" indent="0">
              <a:buNone/>
              <a:defRPr sz="7800" b="1"/>
            </a:lvl5pPr>
            <a:lvl6pPr marL="11102645" indent="0">
              <a:buNone/>
              <a:defRPr sz="7800" b="1"/>
            </a:lvl6pPr>
            <a:lvl7pPr marL="13323174" indent="0">
              <a:buNone/>
              <a:defRPr sz="7800" b="1"/>
            </a:lvl7pPr>
            <a:lvl8pPr marL="15543703" indent="0">
              <a:buNone/>
              <a:defRPr sz="7800" b="1"/>
            </a:lvl8pPr>
            <a:lvl9pPr marL="17764232" indent="0">
              <a:buNone/>
              <a:defRPr sz="7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2" y="12179300"/>
            <a:ext cx="14544677" cy="22127213"/>
          </a:xfrm>
        </p:spPr>
        <p:txBody>
          <a:bodyPr/>
          <a:lstStyle>
            <a:lvl1pPr>
              <a:defRPr sz="11700"/>
            </a:lvl1pPr>
            <a:lvl2pPr>
              <a:defRPr sz="9700"/>
            </a:lvl2pPr>
            <a:lvl3pPr>
              <a:defRPr sz="88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8596633"/>
            <a:ext cx="14550390" cy="3582667"/>
          </a:xfrm>
        </p:spPr>
        <p:txBody>
          <a:bodyPr anchor="b"/>
          <a:lstStyle>
            <a:lvl1pPr marL="0" indent="0">
              <a:buNone/>
              <a:defRPr sz="11700" b="1"/>
            </a:lvl1pPr>
            <a:lvl2pPr marL="2220529" indent="0">
              <a:buNone/>
              <a:defRPr sz="9700" b="1"/>
            </a:lvl2pPr>
            <a:lvl3pPr marL="4441058" indent="0">
              <a:buNone/>
              <a:defRPr sz="8800" b="1"/>
            </a:lvl3pPr>
            <a:lvl4pPr marL="6661587" indent="0">
              <a:buNone/>
              <a:defRPr sz="7800" b="1"/>
            </a:lvl4pPr>
            <a:lvl5pPr marL="8882116" indent="0">
              <a:buNone/>
              <a:defRPr sz="7800" b="1"/>
            </a:lvl5pPr>
            <a:lvl6pPr marL="11102645" indent="0">
              <a:buNone/>
              <a:defRPr sz="7800" b="1"/>
            </a:lvl6pPr>
            <a:lvl7pPr marL="13323174" indent="0">
              <a:buNone/>
              <a:defRPr sz="7800" b="1"/>
            </a:lvl7pPr>
            <a:lvl8pPr marL="15543703" indent="0">
              <a:buNone/>
              <a:defRPr sz="7800" b="1"/>
            </a:lvl8pPr>
            <a:lvl9pPr marL="17764232" indent="0">
              <a:buNone/>
              <a:defRPr sz="7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2179300"/>
            <a:ext cx="14550390" cy="22127213"/>
          </a:xfrm>
        </p:spPr>
        <p:txBody>
          <a:bodyPr/>
          <a:lstStyle>
            <a:lvl1pPr>
              <a:defRPr sz="11700"/>
            </a:lvl1pPr>
            <a:lvl2pPr>
              <a:defRPr sz="9700"/>
            </a:lvl2pPr>
            <a:lvl3pPr>
              <a:defRPr sz="88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4" y="1529080"/>
            <a:ext cx="10829927" cy="650748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529084"/>
            <a:ext cx="18402300" cy="32777433"/>
          </a:xfrm>
        </p:spPr>
        <p:txBody>
          <a:bodyPr/>
          <a:lstStyle>
            <a:lvl1pPr>
              <a:defRPr sz="15500"/>
            </a:lvl1pPr>
            <a:lvl2pPr>
              <a:defRPr sz="13600"/>
            </a:lvl2pPr>
            <a:lvl3pPr>
              <a:defRPr sz="117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4" y="8036564"/>
            <a:ext cx="10829927" cy="26269953"/>
          </a:xfrm>
        </p:spPr>
        <p:txBody>
          <a:bodyPr/>
          <a:lstStyle>
            <a:lvl1pPr marL="0" indent="0">
              <a:buNone/>
              <a:defRPr sz="6800"/>
            </a:lvl1pPr>
            <a:lvl2pPr marL="2220529" indent="0">
              <a:buNone/>
              <a:defRPr sz="5800"/>
            </a:lvl2pPr>
            <a:lvl3pPr marL="4441058" indent="0">
              <a:buNone/>
              <a:defRPr sz="4900"/>
            </a:lvl3pPr>
            <a:lvl4pPr marL="6661587" indent="0">
              <a:buNone/>
              <a:defRPr sz="4400"/>
            </a:lvl4pPr>
            <a:lvl5pPr marL="8882116" indent="0">
              <a:buNone/>
              <a:defRPr sz="4400"/>
            </a:lvl5pPr>
            <a:lvl6pPr marL="11102645" indent="0">
              <a:buNone/>
              <a:defRPr sz="4400"/>
            </a:lvl6pPr>
            <a:lvl7pPr marL="13323174" indent="0">
              <a:buNone/>
              <a:defRPr sz="4400"/>
            </a:lvl7pPr>
            <a:lvl8pPr marL="15543703" indent="0">
              <a:buNone/>
              <a:defRPr sz="4400"/>
            </a:lvl8pPr>
            <a:lvl9pPr marL="17764232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26883360"/>
            <a:ext cx="19751040" cy="3173733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431540"/>
            <a:ext cx="19751040" cy="23042880"/>
          </a:xfrm>
        </p:spPr>
        <p:txBody>
          <a:bodyPr/>
          <a:lstStyle>
            <a:lvl1pPr marL="0" indent="0">
              <a:buNone/>
              <a:defRPr sz="15500"/>
            </a:lvl1pPr>
            <a:lvl2pPr marL="2220529" indent="0">
              <a:buNone/>
              <a:defRPr sz="13600"/>
            </a:lvl2pPr>
            <a:lvl3pPr marL="4441058" indent="0">
              <a:buNone/>
              <a:defRPr sz="11700"/>
            </a:lvl3pPr>
            <a:lvl4pPr marL="6661587" indent="0">
              <a:buNone/>
              <a:defRPr sz="9700"/>
            </a:lvl4pPr>
            <a:lvl5pPr marL="8882116" indent="0">
              <a:buNone/>
              <a:defRPr sz="9700"/>
            </a:lvl5pPr>
            <a:lvl6pPr marL="11102645" indent="0">
              <a:buNone/>
              <a:defRPr sz="9700"/>
            </a:lvl6pPr>
            <a:lvl7pPr marL="13323174" indent="0">
              <a:buNone/>
              <a:defRPr sz="9700"/>
            </a:lvl7pPr>
            <a:lvl8pPr marL="15543703" indent="0">
              <a:buNone/>
              <a:defRPr sz="9700"/>
            </a:lvl8pPr>
            <a:lvl9pPr marL="17764232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0057093"/>
            <a:ext cx="19751040" cy="4507227"/>
          </a:xfrm>
        </p:spPr>
        <p:txBody>
          <a:bodyPr/>
          <a:lstStyle>
            <a:lvl1pPr marL="0" indent="0">
              <a:buNone/>
              <a:defRPr sz="6800"/>
            </a:lvl1pPr>
            <a:lvl2pPr marL="2220529" indent="0">
              <a:buNone/>
              <a:defRPr sz="5800"/>
            </a:lvl2pPr>
            <a:lvl3pPr marL="4441058" indent="0">
              <a:buNone/>
              <a:defRPr sz="4900"/>
            </a:lvl3pPr>
            <a:lvl4pPr marL="6661587" indent="0">
              <a:buNone/>
              <a:defRPr sz="4400"/>
            </a:lvl4pPr>
            <a:lvl5pPr marL="8882116" indent="0">
              <a:buNone/>
              <a:defRPr sz="4400"/>
            </a:lvl5pPr>
            <a:lvl6pPr marL="11102645" indent="0">
              <a:buNone/>
              <a:defRPr sz="4400"/>
            </a:lvl6pPr>
            <a:lvl7pPr marL="13323174" indent="0">
              <a:buNone/>
              <a:defRPr sz="4400"/>
            </a:lvl7pPr>
            <a:lvl8pPr marL="15543703" indent="0">
              <a:buNone/>
              <a:defRPr sz="4400"/>
            </a:lvl8pPr>
            <a:lvl9pPr marL="17764232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537973"/>
            <a:ext cx="29626560" cy="6400800"/>
          </a:xfrm>
          <a:prstGeom prst="rect">
            <a:avLst/>
          </a:prstGeom>
        </p:spPr>
        <p:txBody>
          <a:bodyPr vert="horz" lIns="444106" tIns="222053" rIns="444106" bIns="22205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8961123"/>
            <a:ext cx="29626560" cy="25345393"/>
          </a:xfrm>
          <a:prstGeom prst="rect">
            <a:avLst/>
          </a:prstGeom>
        </p:spPr>
        <p:txBody>
          <a:bodyPr vert="horz" lIns="444106" tIns="222053" rIns="444106" bIns="2220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35595564"/>
            <a:ext cx="7680960" cy="2044700"/>
          </a:xfrm>
          <a:prstGeom prst="rect">
            <a:avLst/>
          </a:prstGeom>
        </p:spPr>
        <p:txBody>
          <a:bodyPr vert="horz" lIns="444106" tIns="222053" rIns="444106" bIns="222053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35595564"/>
            <a:ext cx="10424160" cy="2044700"/>
          </a:xfrm>
          <a:prstGeom prst="rect">
            <a:avLst/>
          </a:prstGeom>
        </p:spPr>
        <p:txBody>
          <a:bodyPr vert="horz" lIns="444106" tIns="222053" rIns="444106" bIns="222053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35595564"/>
            <a:ext cx="7680960" cy="2044700"/>
          </a:xfrm>
          <a:prstGeom prst="rect">
            <a:avLst/>
          </a:prstGeom>
        </p:spPr>
        <p:txBody>
          <a:bodyPr vert="horz" lIns="444106" tIns="222053" rIns="444106" bIns="222053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41058" rtl="0" eaLnBrk="1" latinLnBrk="0" hangingPunct="1">
        <a:spcBef>
          <a:spcPct val="0"/>
        </a:spcBef>
        <a:buNone/>
        <a:defRPr sz="2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5397" indent="-1665397" algn="l" defTabSz="4441058" rtl="0" eaLnBrk="1" latinLnBrk="0" hangingPunct="1">
        <a:spcBef>
          <a:spcPct val="20000"/>
        </a:spcBef>
        <a:buFont typeface="Arial" pitchFamily="34" charset="0"/>
        <a:buChar char="•"/>
        <a:defRPr sz="15500" kern="1200">
          <a:solidFill>
            <a:schemeClr val="tx1"/>
          </a:solidFill>
          <a:latin typeface="+mn-lt"/>
          <a:ea typeface="+mn-ea"/>
          <a:cs typeface="+mn-cs"/>
        </a:defRPr>
      </a:lvl1pPr>
      <a:lvl2pPr marL="3608360" indent="-1387831" algn="l" defTabSz="4441058" rtl="0" eaLnBrk="1" latinLnBrk="0" hangingPunct="1">
        <a:spcBef>
          <a:spcPct val="20000"/>
        </a:spcBef>
        <a:buFont typeface="Arial" pitchFamily="34" charset="0"/>
        <a:buChar char="–"/>
        <a:defRPr sz="13600" kern="1200">
          <a:solidFill>
            <a:schemeClr val="tx1"/>
          </a:solidFill>
          <a:latin typeface="+mn-lt"/>
          <a:ea typeface="+mn-ea"/>
          <a:cs typeface="+mn-cs"/>
        </a:defRPr>
      </a:lvl2pPr>
      <a:lvl3pPr marL="5551322" indent="-1110264" algn="l" defTabSz="4441058" rtl="0" eaLnBrk="1" latinLnBrk="0" hangingPunct="1">
        <a:spcBef>
          <a:spcPct val="20000"/>
        </a:spcBef>
        <a:buFont typeface="Arial" pitchFamily="34" charset="0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3pPr>
      <a:lvl4pPr marL="7771851" indent="-1110264" algn="l" defTabSz="4441058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992380" indent="-1110264" algn="l" defTabSz="4441058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212909" indent="-1110264" algn="l" defTabSz="444105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433438" indent="-1110264" algn="l" defTabSz="444105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653967" indent="-1110264" algn="l" defTabSz="444105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874496" indent="-1110264" algn="l" defTabSz="444105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41058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220529" algn="l" defTabSz="4441058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4441058" algn="l" defTabSz="4441058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6661587" algn="l" defTabSz="4441058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882116" algn="l" defTabSz="4441058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102645" algn="l" defTabSz="4441058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323174" algn="l" defTabSz="4441058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3703" algn="l" defTabSz="4441058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764232" algn="l" defTabSz="4441058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6"/>
          <p:cNvSpPr txBox="1">
            <a:spLocks noChangeArrowheads="1"/>
          </p:cNvSpPr>
          <p:nvPr/>
        </p:nvSpPr>
        <p:spPr bwMode="auto">
          <a:xfrm>
            <a:off x="5353707" y="4960074"/>
            <a:ext cx="27176076" cy="16242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 lIns="391411" tIns="42279" rIns="391411" bIns="42279">
            <a:spAutoFit/>
          </a:bodyPr>
          <a:lstStyle>
            <a:lvl1pPr>
              <a:defRPr sz="4000" b="1">
                <a:solidFill>
                  <a:srgbClr val="003399"/>
                </a:solidFill>
                <a:latin typeface="Arial" charset="0"/>
              </a:defRPr>
            </a:lvl1pPr>
            <a:lvl2pPr marL="742950" indent="-285750">
              <a:defRPr sz="4000" b="1">
                <a:solidFill>
                  <a:srgbClr val="003399"/>
                </a:solidFill>
                <a:latin typeface="Arial" charset="0"/>
              </a:defRPr>
            </a:lvl2pPr>
            <a:lvl3pPr marL="1143000" indent="-228600">
              <a:defRPr sz="4000" b="1">
                <a:solidFill>
                  <a:srgbClr val="003399"/>
                </a:solidFill>
                <a:latin typeface="Arial" charset="0"/>
              </a:defRPr>
            </a:lvl3pPr>
            <a:lvl4pPr marL="1600200" indent="-228600">
              <a:defRPr sz="4000" b="1">
                <a:solidFill>
                  <a:srgbClr val="003399"/>
                </a:solidFill>
                <a:latin typeface="Arial" charset="0"/>
              </a:defRPr>
            </a:lvl4pPr>
            <a:lvl5pPr marL="2057400" indent="-228600">
              <a:defRPr sz="4000" b="1">
                <a:solidFill>
                  <a:srgbClr val="0033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9pPr>
          </a:lstStyle>
          <a:p>
            <a:pPr algn="ctr" defTabSz="854050">
              <a:defRPr/>
            </a:pPr>
            <a:r>
              <a:rPr lang="en-US" altLang="zh-CN" sz="5000" kern="0" dirty="0" smtClean="0">
                <a:solidFill>
                  <a:srgbClr val="000000"/>
                </a:solidFill>
                <a:latin typeface="Cambria" pitchFamily="18" charset="0"/>
                <a:ea typeface="宋体" charset="-122"/>
              </a:rPr>
              <a:t>Group names </a:t>
            </a:r>
          </a:p>
          <a:p>
            <a:pPr algn="ctr" defTabSz="854050">
              <a:defRPr/>
            </a:pPr>
            <a:r>
              <a:rPr lang="en-US" altLang="zh-CN" sz="5000" kern="0" dirty="0" smtClean="0">
                <a:solidFill>
                  <a:srgbClr val="000000"/>
                </a:solidFill>
                <a:latin typeface="Cambria" pitchFamily="18" charset="0"/>
                <a:ea typeface="宋体" charset="-122"/>
              </a:rPr>
              <a:t>names</a:t>
            </a:r>
            <a:endParaRPr lang="en-US" altLang="zh-CN" sz="5000" kern="0" dirty="0" smtClean="0">
              <a:solidFill>
                <a:srgbClr val="000000"/>
              </a:solidFill>
              <a:latin typeface="Cambria" pitchFamily="18" charset="0"/>
              <a:ea typeface="宋体" charset="-12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353706" y="4811993"/>
            <a:ext cx="27176074" cy="0"/>
          </a:xfrm>
          <a:prstGeom prst="line">
            <a:avLst/>
          </a:prstGeom>
          <a:ln w="127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353708" y="1524000"/>
            <a:ext cx="27128776" cy="363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91411" tIns="427025" rIns="391411" bIns="427025">
            <a:spAutoFit/>
          </a:bodyPr>
          <a:lstStyle>
            <a:lvl1pPr defTabSz="908050">
              <a:defRPr sz="4000" b="1">
                <a:solidFill>
                  <a:srgbClr val="003399"/>
                </a:solidFill>
                <a:latin typeface="Arial" charset="0"/>
              </a:defRPr>
            </a:lvl1pPr>
            <a:lvl2pPr marL="742950" indent="-285750" defTabSz="908050">
              <a:defRPr sz="4000" b="1">
                <a:solidFill>
                  <a:srgbClr val="003399"/>
                </a:solidFill>
                <a:latin typeface="Arial" charset="0"/>
              </a:defRPr>
            </a:lvl2pPr>
            <a:lvl3pPr marL="1143000" indent="-228600" defTabSz="908050">
              <a:defRPr sz="4000" b="1">
                <a:solidFill>
                  <a:srgbClr val="003399"/>
                </a:solidFill>
                <a:latin typeface="Arial" charset="0"/>
              </a:defRPr>
            </a:lvl3pPr>
            <a:lvl4pPr marL="1600200" indent="-228600" defTabSz="908050">
              <a:defRPr sz="4000" b="1">
                <a:solidFill>
                  <a:srgbClr val="003399"/>
                </a:solidFill>
                <a:latin typeface="Arial" charset="0"/>
              </a:defRPr>
            </a:lvl4pPr>
            <a:lvl5pPr marL="2057400" indent="-228600" defTabSz="908050">
              <a:defRPr sz="4000" b="1">
                <a:solidFill>
                  <a:srgbClr val="003399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9pPr>
          </a:lstStyle>
          <a:p>
            <a:pPr algn="ctr"/>
            <a:r>
              <a:rPr lang="en-US" altLang="zh-CN" sz="9000" dirty="0" smtClean="0">
                <a:solidFill>
                  <a:srgbClr val="0070C0"/>
                </a:solidFill>
                <a:latin typeface="Cambria" pitchFamily="18" charset="0"/>
                <a:ea typeface="宋体" charset="-122"/>
              </a:rPr>
              <a:t>title</a:t>
            </a:r>
          </a:p>
          <a:p>
            <a:pPr algn="ctr"/>
            <a:r>
              <a:rPr lang="en-US" altLang="zh-CN" sz="9000" dirty="0" smtClean="0">
                <a:solidFill>
                  <a:srgbClr val="0070C0"/>
                </a:solidFill>
                <a:latin typeface="Cambria" pitchFamily="18" charset="0"/>
                <a:ea typeface="宋体" charset="-122"/>
              </a:rPr>
              <a:t>title</a:t>
            </a:r>
            <a:r>
              <a:rPr lang="en-US" altLang="zh-CN" sz="9000" dirty="0" smtClean="0">
                <a:solidFill>
                  <a:srgbClr val="0070C0"/>
                </a:solidFill>
                <a:latin typeface="Cambria" pitchFamily="18" charset="0"/>
                <a:ea typeface="宋体" charset="-122"/>
              </a:rPr>
              <a:t> </a:t>
            </a:r>
            <a:endParaRPr lang="en-US" altLang="zh-CN" sz="9000" dirty="0">
              <a:solidFill>
                <a:srgbClr val="0070C0"/>
              </a:solidFill>
              <a:latin typeface="Cambria" pitchFamily="18" charset="0"/>
              <a:ea typeface="宋体" charset="-122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04248" y="7689715"/>
            <a:ext cx="6651635" cy="917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5353706" y="1627976"/>
            <a:ext cx="27128777" cy="0"/>
          </a:xfrm>
          <a:prstGeom prst="line">
            <a:avLst/>
          </a:prstGeom>
          <a:ln w="127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7201" y="228600"/>
            <a:ext cx="32928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i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58:080 Experimental </a:t>
            </a:r>
            <a:r>
              <a:rPr lang="en-US" sz="7200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Engineering Final Project</a:t>
            </a:r>
            <a:endParaRPr lang="en-US" sz="7200" i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8300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8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10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Hongtao Ding</dc:creator>
  <cp:lastModifiedBy>Hongtao Ding</cp:lastModifiedBy>
  <cp:revision>68</cp:revision>
  <dcterms:created xsi:type="dcterms:W3CDTF">2006-08-16T00:00:00Z</dcterms:created>
  <dcterms:modified xsi:type="dcterms:W3CDTF">2013-04-26T17:55:10Z</dcterms:modified>
</cp:coreProperties>
</file>